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70" r:id="rId3"/>
    <p:sldId id="260" r:id="rId4"/>
    <p:sldId id="269" r:id="rId5"/>
    <p:sldId id="272" r:id="rId6"/>
    <p:sldId id="257" r:id="rId7"/>
    <p:sldId id="273" r:id="rId8"/>
    <p:sldId id="274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33AC58-78B1-4883-A591-426533782597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FBAC41-CB66-4A8B-B288-09FAD7A28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Presentation1.ppt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zija.info/srbija/vojislav-ilic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ИНТЕГРАТИВНА НАСТАВА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ПРИПРЕМЕ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ЧАСОВИ ИНТЕГРАТИВНЕ НАСТАВЕ ОДРЖАНИ У ОСМОМ РАЗРЕДУ</a:t>
            </a:r>
            <a:endParaRPr lang="en-US" sz="2400" dirty="0"/>
          </a:p>
        </p:txBody>
      </p:sp>
      <p:pic>
        <p:nvPicPr>
          <p:cNvPr id="5" name="Picture 2" descr="C:\Users\Zlatar\Desktop\slicice\c39f1758b8f46aebcc046ca756a2e1b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343400" cy="5867400"/>
          </a:xfrm>
          <a:prstGeom prst="rect">
            <a:avLst/>
          </a:prstGeom>
          <a:noFill/>
        </p:spPr>
      </p:pic>
      <p:pic>
        <p:nvPicPr>
          <p:cNvPr id="6" name="Picture 2" descr="C:\Users\Zlatar\Desktop\slicice\c39f1758b8f46aebcc046ca756a2e1b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4191000" cy="5867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00" y="1066801"/>
            <a:ext cx="3429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Рајнер Марија Рилке:“ Лорелај“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Наставни предмети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: немачки језик,српски језик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Немачки језик  - обрада , технике читања  и  превођења  текста ,техника учења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Српски језик – обрада песме,мотив идеалне лепоте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Циљ часа: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Немачки језик: Ученици су превођењем пеме стекли сазнања о томе на шта преводилац обраћа пажњу у препеву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Српски језик: Ученици су стекли нова сазнања о аутору,уочили су мотив идеалне лепоте у песми,упоредили су мотивску структуру у песми сличне садржине,уочили су разлике у темтској структури песама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32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Наставне методе: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монолошко-дијалошка,илустративно-демонстративна,метода писања,метода читања и рада на тексту,метода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излагања,кооперативна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проблемска,истраживачка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Наставна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: видео бим,пројктор,презентација,наставни листови,читанка,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Специјални облик наставе: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интегративно учење ( повезивање наставе тематском целином у једно обухватањем више предмета)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Трајање: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90 минута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latar\Desktop\slicice\c39f1758b8f46aebcc046ca756a2e1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153400" cy="670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990601"/>
            <a:ext cx="65532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Кораци: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Час почиње решавањем асоцијације чије је решење ЛОРЕЛАЈ.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Након тога наставник разговара са ученицима о томе ко је била Лорелај и подсећају се претходног часа где је и поменута.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Истаћи циљ часа.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Немачки језик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Ученици слушају рецитат песме “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Ichwei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ß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nichtwassollesbedeutet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“ (Лорелај). Ученици се деле у групе и  дају им се листови са оригиналом и од њих се очекује да преведу песму са немачког на српски језик .Време за превод је 20 минута.Након истека времена свака група чита свој превод.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Наставник чита песму препев.Ученицима се деле листови са препевом и ради се на упоређивању препева и превода  - сличности и разлике у превођењу.</a:t>
            </a:r>
            <a:r>
              <a:rPr lang="sr-Cyrl-RS" sz="1600" dirty="0" smtClean="0"/>
              <a:t> </a:t>
            </a:r>
            <a:endParaRPr lang="en-US" sz="1600" dirty="0" smtClean="0"/>
          </a:p>
          <a:p>
            <a:r>
              <a:rPr lang="sr-Cyrl-RS" sz="1600" i="1" dirty="0" smtClean="0"/>
              <a:t>Српски језик</a:t>
            </a:r>
            <a:endParaRPr lang="en-US" sz="1600" i="1" dirty="0" smtClean="0"/>
          </a:p>
          <a:p>
            <a:r>
              <a:rPr lang="sr-Cyrl-RS" sz="1600" dirty="0" smtClean="0"/>
              <a:t>Ученици су и даље подељени у групе.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sr-Cyrl-RS" sz="1600" dirty="0" smtClean="0"/>
              <a:t>Ученици слушају предавање на видео биму о мотиву идеалне лепоте.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sr-Cyrl-R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latar\Desktop\slicice\c39f1758b8f46aebcc046ca756a2e1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914400"/>
            <a:ext cx="73914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Свака група добија свој задатак: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Упоређивање ученичког превода и препева – одређивање особине стиха,строфе и риме; на шта преводилац треба да обрати пажњу када преводи лирску песму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Уочавање  и означавање  елемента идеалне лепоте Лорелај и да тражење и упоређивање с ликом  у нашој народној књижевности са елементима идеалне лепоте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Ученици траже податке о аутору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Ученици упоређују немачку песму „Лорелај“ са нашом песмом „Лора Лај“- сличност наслова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,заједнички мотиви,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другачији завршетак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Свака група презентује свој рад након задатог времена.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Сви учествују у дискусији.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На крају часа врши се евалуација путем упитника.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Наставник прави осврт на претходно одржане часове и то како смо од Рајне и њеног тока дошли до Лорелај и анализе песме.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endParaRPr lang="sr-Cyrl-RS" sz="1600" dirty="0" smtClean="0"/>
          </a:p>
          <a:p>
            <a:r>
              <a:rPr lang="sr-Cyrl-RS" sz="1600" dirty="0" smtClean="0"/>
              <a:t>    </a:t>
            </a:r>
            <a:endParaRPr lang="en-US" sz="1600" dirty="0" smtClean="0"/>
          </a:p>
          <a:p>
            <a:endParaRPr lang="en-US" sz="1600" dirty="0" smtClean="0"/>
          </a:p>
          <a:p>
            <a:endParaRPr lang="sr-Cyrl-R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609600"/>
          <a:ext cx="7391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4" imgW="4570434" imgH="3427397" progId="PowerPoint.Show.12">
                  <p:embed/>
                </p:oleObj>
              </mc:Choice>
              <mc:Fallback>
                <p:oleObj name="Presentation" r:id="rId4" imgW="4570434" imgH="342739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73914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Zlatar\Desktop\slicice\c39f1758b8f46aebcc046ca756a2e1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0" y="990601"/>
            <a:ext cx="65532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 Die Loreley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i="1" dirty="0" smtClean="0">
                <a:latin typeface="Times New Roman" pitchFamily="18" charset="0"/>
                <a:cs typeface="Times New Roman" pitchFamily="18" charset="0"/>
              </a:rPr>
              <a:t>von Heinrich Heine,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 1823                               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Ich weiß nicht was soll es bedeuten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Daß ich so traurig bin;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Ein Märchen aus alten Zeiten,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Das kommt mir nicht aus dem Sinn.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Die Luft ist kühl und es dunkelt,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Und ruhig fließt der Rhein;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Der Gipfel des Berges funkelt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Im Abendsonnenschein.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Die schönste Jungfrau sitzet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Dort oben wunderbar,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Ihr goldenes Geschmeide blitzet,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Sie kämmt ihr goldenes Haar.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/>
          </a:p>
          <a:p>
            <a:endParaRPr lang="en-US" dirty="0" smtClean="0"/>
          </a:p>
          <a:p>
            <a:endParaRPr lang="sr-Cyrl-R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00600" y="1143000"/>
            <a:ext cx="304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Sie kämmt es mit goldenem Kamme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Und singt ein Lied dabey;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Das hat eine wundersame,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Gewaltige Melodei.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Den Schiffer, im kleinen Schiffe,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Ergreift es mit wildem Weh;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Er schaut nicht die Felsenriffe,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Er schaut nur hinauf in die Höh´.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Ich glaube, die Wellen verschlingen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Am Ende Schiffer und Kahn;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Und das hat mit ihrem Singen 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Die Lore-Ley getan.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533400"/>
            <a:ext cx="5715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znam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šta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treba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znači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šta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treba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znači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tugujem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neko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jstarinsko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jpriči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Jednako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umujem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mirno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protiče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Rajna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Hladno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je,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hvata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mrak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vrhu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aigra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Posljednji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sunčev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zrak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tom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bregu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vidi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lepote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devojke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zlatu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blista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zlatnu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češlja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vlas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1600201"/>
            <a:ext cx="350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zlatnim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češlja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češljem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peva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još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uz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to,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pesme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zvuči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Silno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čudesno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Lađara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malom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čunu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Njen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divlji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zanosni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ton;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gleda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dole,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Već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gore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gleda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sad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lađaru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čamcu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mislim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kraj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svojom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pesmom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Učini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Lorelaj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0"/>
            <a:ext cx="18473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513"/>
            <a:ext cx="838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Lara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Laj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99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VOJISLAV ILIĆ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mnogo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tamnih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                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Gde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Rajne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treperi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sjaj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Gde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tihi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Baharah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cveta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Živeše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Lora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Laj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Tajnama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njenih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čari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Očaran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beše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tad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Mnogi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kaluđer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stari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mnogi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vojnik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mlad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drevnom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zamku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njenom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Poročni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vlada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zamkom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mutnom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penom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Žubori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burni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Lepotom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ženskih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draži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Nudila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svakom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raj,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Al’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zato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srce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traži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Veštica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Lora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Laj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drevnog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zato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grada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Gospodarili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rob,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Bez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srca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tada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sramni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nađe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grob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2311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04800"/>
            <a:ext cx="3378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svete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tajne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nju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simvoli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zla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valitiheRajne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Nadežda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večnog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Nevinost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preli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suze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prizva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božju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vlast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Gospod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onda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uze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Lore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njezinu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strast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Borama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pokri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celo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Raslabi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njezin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njeno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telo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snegom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pokri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vlas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Prezrena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ode Lora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vali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biju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grad,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grada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odozgora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Rajnu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skoči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tad.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Al’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tad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svake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noći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obala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šumi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jeca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samoći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Veštica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Lora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Objavljeno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Oktobar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1890.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latar\Desktop\PRIPREME - CESKA\LORELAJ\20180315_120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3657600" cy="3124200"/>
          </a:xfrm>
          <a:prstGeom prst="rect">
            <a:avLst/>
          </a:prstGeom>
          <a:noFill/>
        </p:spPr>
      </p:pic>
      <p:pic>
        <p:nvPicPr>
          <p:cNvPr id="3075" name="Picture 3" descr="C:\Users\Zlatar\Desktop\PRIPREME - CESKA\LORELAJ\20180315_12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1600" cy="2819400"/>
          </a:xfrm>
          <a:prstGeom prst="rect">
            <a:avLst/>
          </a:prstGeom>
          <a:noFill/>
        </p:spPr>
      </p:pic>
      <p:pic>
        <p:nvPicPr>
          <p:cNvPr id="3076" name="Picture 4" descr="C:\Users\Zlatar\Desktop\PRIPREME - CESKA\LORELAJ\20180315_121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0"/>
            <a:ext cx="2641600" cy="2743200"/>
          </a:xfrm>
          <a:prstGeom prst="rect">
            <a:avLst/>
          </a:prstGeom>
          <a:noFill/>
        </p:spPr>
      </p:pic>
      <p:pic>
        <p:nvPicPr>
          <p:cNvPr id="3077" name="Picture 5" descr="C:\Users\Zlatar\Desktop\PRIPREME - CESKA\LORELAJ\20180315_123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2743200" cy="2971800"/>
          </a:xfrm>
          <a:prstGeom prst="rect">
            <a:avLst/>
          </a:prstGeom>
          <a:noFill/>
        </p:spPr>
      </p:pic>
      <p:pic>
        <p:nvPicPr>
          <p:cNvPr id="3078" name="Picture 6" descr="C:\Users\Zlatar\Desktop\PRIPREME - CESKA\LORELAJ\20180315_1239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886200"/>
            <a:ext cx="2743200" cy="2971800"/>
          </a:xfrm>
          <a:prstGeom prst="rect">
            <a:avLst/>
          </a:prstGeom>
          <a:noFill/>
        </p:spPr>
      </p:pic>
      <p:pic>
        <p:nvPicPr>
          <p:cNvPr id="3079" name="Picture 7" descr="C:\Users\Zlatar\Desktop\PRIPREME - CESKA\LORELAJ\20180315_1258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581400"/>
            <a:ext cx="2743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</TotalTime>
  <Words>365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Oriel</vt:lpstr>
      <vt:lpstr>Presentation</vt:lpstr>
      <vt:lpstr>ИНТЕГРАТИВНА НАСТАВА</vt:lpstr>
      <vt:lpstr>ЧАСОВИ ИНТЕГРАТИВНЕ НАСТАВЕ ОДРЖАНИ У ОСМОМ РАЗРЕДУ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Zlatar</dc:creator>
  <cp:lastModifiedBy>Nada</cp:lastModifiedBy>
  <cp:revision>59</cp:revision>
  <dcterms:created xsi:type="dcterms:W3CDTF">2018-04-09T22:34:03Z</dcterms:created>
  <dcterms:modified xsi:type="dcterms:W3CDTF">2018-05-17T10:48:43Z</dcterms:modified>
</cp:coreProperties>
</file>